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7.xml" ContentType="application/vnd.openxmlformats-officedocument.them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15" r:id="rId1"/>
    <p:sldMasterId id="2147484422" r:id="rId2"/>
    <p:sldMasterId id="2147484426" r:id="rId3"/>
    <p:sldMasterId id="2147484430" r:id="rId4"/>
    <p:sldMasterId id="2147484434" r:id="rId5"/>
    <p:sldMasterId id="2147484438" r:id="rId6"/>
    <p:sldMasterId id="2147484442" r:id="rId7"/>
    <p:sldMasterId id="2147484460" r:id="rId8"/>
    <p:sldMasterId id="2147484467" r:id="rId9"/>
    <p:sldMasterId id="2147484471" r:id="rId10"/>
    <p:sldMasterId id="2147484475" r:id="rId11"/>
    <p:sldMasterId id="2147484479" r:id="rId12"/>
    <p:sldMasterId id="2147484483" r:id="rId13"/>
    <p:sldMasterId id="2147484487" r:id="rId14"/>
    <p:sldMasterId id="2147484696" r:id="rId15"/>
  </p:sldMasterIdLst>
  <p:notesMasterIdLst>
    <p:notesMasterId r:id="rId36"/>
  </p:notesMasterIdLst>
  <p:handoutMasterIdLst>
    <p:handoutMasterId r:id="rId37"/>
  </p:handoutMasterIdLst>
  <p:sldIdLst>
    <p:sldId id="256" r:id="rId16"/>
    <p:sldId id="257" r:id="rId17"/>
    <p:sldId id="289" r:id="rId18"/>
    <p:sldId id="292" r:id="rId19"/>
    <p:sldId id="272" r:id="rId20"/>
    <p:sldId id="282" r:id="rId21"/>
    <p:sldId id="293" r:id="rId22"/>
    <p:sldId id="280" r:id="rId23"/>
    <p:sldId id="283" r:id="rId24"/>
    <p:sldId id="284" r:id="rId25"/>
    <p:sldId id="281" r:id="rId26"/>
    <p:sldId id="261" r:id="rId27"/>
    <p:sldId id="260" r:id="rId28"/>
    <p:sldId id="301" r:id="rId29"/>
    <p:sldId id="262" r:id="rId30"/>
    <p:sldId id="285" r:id="rId31"/>
    <p:sldId id="286" r:id="rId32"/>
    <p:sldId id="299" r:id="rId33"/>
    <p:sldId id="294" r:id="rId34"/>
    <p:sldId id="277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494" autoAdjust="0"/>
  </p:normalViewPr>
  <p:slideViewPr>
    <p:cSldViewPr>
      <p:cViewPr>
        <p:scale>
          <a:sx n="50" d="100"/>
          <a:sy n="50" d="100"/>
        </p:scale>
        <p:origin x="-5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C03CEE-A8BF-438D-9F8A-0598954BDF68}" type="doc">
      <dgm:prSet loTypeId="urn:microsoft.com/office/officeart/2005/8/layout/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8FD4F464-180C-4D92-96EF-7D3BF9A79CE0}" type="pres">
      <dgm:prSet presAssocID="{22C03CEE-A8BF-438D-9F8A-0598954BDF6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CD9B946-8EC6-4505-B949-2674FCF98EEB}" type="presOf" srcId="{22C03CEE-A8BF-438D-9F8A-0598954BDF68}" destId="{8FD4F464-180C-4D92-96EF-7D3BF9A79CE0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B9F0E0F-BCE8-4763-8530-B1A2FC636B24}" type="datetimeFigureOut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5348CA-4736-46D3-8F4D-86F3FFC24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AE83C4-C4F3-4EDA-A45F-CB4F8710AF2D}" type="datetimeFigureOut">
              <a:rPr lang="ru-RU"/>
              <a:pPr>
                <a:defRPr/>
              </a:pPr>
              <a:t>21.05.2020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60E52AB-D82C-4F78-B721-F92C64A9B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51" algn="l" defTabSz="9141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42" algn="l" defTabSz="9141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32" algn="l" defTabSz="9141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22" algn="l" defTabSz="9141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643A575E-727A-49A9-AFFD-96EACD5819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3"/>
            <a:ext cx="7772400" cy="4530725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DB9A8414-3CDA-4173-82D3-F1BC1773CD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39427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2"/>
            <a:ext cx="8229600" cy="4373563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E2B533AD-5CD4-484F-9432-2535BFC2C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0" tIns="32625" rIns="65250" bIns="32625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42" tIns="32621" rIns="65242" bIns="32621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9FD14FE4-3F09-43B4-B7FE-CCEDA07E03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3"/>
            <a:ext cx="7772400" cy="4530725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B029D40E-6CB2-4BC2-8D17-16F83502D1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39427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2"/>
            <a:ext cx="8229600" cy="4373563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5790D471-C5DE-4212-AD4C-3EE06E48BB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21357-2475-4237-92BE-572D53318A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3"/>
            <a:ext cx="7772400" cy="4530725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98D5B-6981-49FA-B661-97F3EDE222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ACD52-83A9-4EF8-B942-FC7ECC9777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02F6D39A-A4EC-455D-92DD-29DB5319F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3"/>
            <a:ext cx="7772400" cy="4530725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A89060B1-CBE6-4168-BF35-24B1D1959F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2C77C-F3E2-4D16-A4F2-84EA8292F65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76DAC-CA88-43C9-B39F-2011507D3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D08EE-F12B-4314-A085-CA95005ECFA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DC95C-9923-4172-B900-9722B3899FD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5E80D-1E85-4914-BEE8-D6341646710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590B-5500-44BC-AE15-8E6496A8253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A8B93-FA2D-4C7F-9064-52796449C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BF344-9762-4F7C-9D4C-90663B75231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1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10631-058B-4582-9E0D-615DB921ADC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39427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2"/>
            <a:ext cx="8229600" cy="4373563"/>
          </a:xfrm>
          <a:prstGeom prst="rect">
            <a:avLst/>
          </a:prstGeom>
        </p:spPr>
        <p:txBody>
          <a:bodyPr lIns="91418" tIns="45710" rIns="91418" bIns="4571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2D696D54-A18D-4A91-82D3-1110610A5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B1C3D-71D4-40BB-BEDA-12499887CF3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3A7C-2EA9-47C1-8FAD-AA8E1A4A514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 lIns="91418" tIns="45710" rIns="91418" bIns="45710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3"/>
            <a:ext cx="7772400" cy="4530725"/>
          </a:xfrm>
          <a:prstGeom prst="rect">
            <a:avLst/>
          </a:prstGeom>
        </p:spPr>
        <p:txBody>
          <a:bodyPr lIns="91418" tIns="45710" rIns="91418" bIns="45710"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 lIns="91418" tIns="45710" rIns="91418" bIns="45710"/>
          <a:lstStyle>
            <a:lvl1pPr>
              <a:defRPr/>
            </a:lvl1pPr>
          </a:lstStyle>
          <a:p>
            <a:pPr>
              <a:defRPr/>
            </a:pPr>
            <a:fld id="{A03AE5EB-8DD0-4C4C-AA38-D15809722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29E16-A086-40E2-9691-18D6828C3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1_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7C3EC-C31D-473C-8729-3C9A2C7CE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3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4.pn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7.png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5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41288" y="-484188"/>
            <a:ext cx="9407526" cy="634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Группа 1"/>
          <p:cNvGrpSpPr>
            <a:grpSpLocks/>
          </p:cNvGrpSpPr>
          <p:nvPr/>
        </p:nvGrpSpPr>
        <p:grpSpPr bwMode="auto">
          <a:xfrm>
            <a:off x="-125413" y="5227638"/>
            <a:ext cx="9348788" cy="2138362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59" y="8207500"/>
              <a:ext cx="580046" cy="708730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7387" y="7598655"/>
              <a:ext cx="455453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698" y="7749825"/>
              <a:ext cx="255575" cy="379914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683" y="8129739"/>
              <a:ext cx="360029" cy="433237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717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387" y="7732051"/>
              <a:ext cx="415589" cy="36880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20368" y="9018429"/>
              <a:ext cx="413366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9312" y="8696280"/>
              <a:ext cx="413366" cy="36880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668" y="9033982"/>
              <a:ext cx="666720" cy="719839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2678" y="8129739"/>
              <a:ext cx="786729" cy="913130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087" y="7672064"/>
              <a:ext cx="668942" cy="804264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796" y="8840691"/>
              <a:ext cx="846735" cy="1277493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69388" y="8907343"/>
              <a:ext cx="257798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8402" y="8329694"/>
              <a:ext cx="700057" cy="855365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7434" y="7793056"/>
              <a:ext cx="457675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7339" y="7943114"/>
              <a:ext cx="255575" cy="382137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2901" y="8325251"/>
              <a:ext cx="360029" cy="43101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7385" y="8349690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529" y="7845358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934" y="8889569"/>
              <a:ext cx="413366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673" y="9033982"/>
              <a:ext cx="846734" cy="127749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69" y="9102855"/>
              <a:ext cx="355584" cy="57098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1644" y="8220830"/>
              <a:ext cx="708946" cy="94201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484" y="7792037"/>
              <a:ext cx="342250" cy="984225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2825" y="7803088"/>
              <a:ext cx="257720" cy="382253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148" y="7318810"/>
              <a:ext cx="940076" cy="839812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3526" y="9033982"/>
              <a:ext cx="668942" cy="719839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7942" y="7465444"/>
              <a:ext cx="786729" cy="913128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6316" y="7932006"/>
              <a:ext cx="537821" cy="859807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4171" y="8840691"/>
              <a:ext cx="577824" cy="70873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658" y="8476328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925" y="8389681"/>
              <a:ext cx="415589" cy="37102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335" y="9013986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49" y="7483218"/>
              <a:ext cx="846735" cy="1275270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7950" y="8907343"/>
              <a:ext cx="255577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6679" y="8329694"/>
              <a:ext cx="697833" cy="855365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7804" y="7793056"/>
              <a:ext cx="457675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000" y="7943114"/>
              <a:ext cx="257798" cy="382137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49985" y="8325251"/>
              <a:ext cx="360029" cy="43101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89933" y="8349690"/>
              <a:ext cx="517818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020" y="7845358"/>
              <a:ext cx="415588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5614" y="8889569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29" y="9033982"/>
              <a:ext cx="846735" cy="127749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5483" y="9102855"/>
              <a:ext cx="355584" cy="57098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4547" y="8220830"/>
              <a:ext cx="706723" cy="94201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181" y="7792037"/>
              <a:ext cx="344471" cy="984225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3481" y="7804200"/>
              <a:ext cx="257720" cy="38003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6526" y="7885349"/>
              <a:ext cx="284467" cy="377693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182" y="8216387"/>
              <a:ext cx="591158" cy="7864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4279" y="8965108"/>
              <a:ext cx="928963" cy="123305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3224" y="7838694"/>
              <a:ext cx="360029" cy="433236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5467" y="8551867"/>
              <a:ext cx="171125" cy="204399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790" y="7836471"/>
              <a:ext cx="706723" cy="630970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156" y="8665175"/>
              <a:ext cx="151123" cy="224394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8651" y="7627629"/>
              <a:ext cx="257798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81" y="113064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1" r:id="rId1"/>
    <p:sldLayoutId id="2147484731" r:id="rId2"/>
    <p:sldLayoutId id="2147484762" r:id="rId3"/>
    <p:sldLayoutId id="2147484763" r:id="rId4"/>
    <p:sldLayoutId id="2147484764" r:id="rId5"/>
    <p:sldLayoutId id="2147484765" r:id="rId6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25" y="-481013"/>
            <a:ext cx="9566275" cy="792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  <p:sldLayoutId id="2147484748" r:id="rId2"/>
    <p:sldLayoutId id="2147484781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14325" y="-582613"/>
            <a:ext cx="9928225" cy="622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4" y="148872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50" r:id="rId2"/>
    <p:sldLayoutId id="2147484782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1138" y="-325438"/>
            <a:ext cx="9875838" cy="737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1"/>
          <p:cNvSpPr/>
          <p:nvPr/>
        </p:nvSpPr>
        <p:spPr>
          <a:xfrm>
            <a:off x="4983475" y="83898"/>
            <a:ext cx="5410767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6326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28" t="-140216" r="-705357" b="-322404"/>
          <a:stretch>
            <a:fillRect/>
          </a:stretch>
        </p:blipFill>
        <p:spPr bwMode="auto">
          <a:xfrm>
            <a:off x="-7132638" y="-3633788"/>
            <a:ext cx="4195763" cy="1412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2" r:id="rId2"/>
    <p:sldLayoutId id="2147484783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750" y="-582613"/>
            <a:ext cx="9375775" cy="768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0419" name="Группа 4"/>
          <p:cNvGrpSpPr>
            <a:grpSpLocks/>
          </p:cNvGrpSpPr>
          <p:nvPr/>
        </p:nvGrpSpPr>
        <p:grpSpPr bwMode="auto">
          <a:xfrm>
            <a:off x="5913438" y="-534988"/>
            <a:ext cx="3005137" cy="5232401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5275" y="-1897063"/>
            <a:ext cx="14814550" cy="12938126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5" r:id="rId1"/>
    <p:sldLayoutId id="2147484754" r:id="rId2"/>
    <p:sldLayoutId id="2147484784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</p:sldLayoutIdLst>
  <p:transition spd="slow">
    <p:split/>
  </p:transition>
  <p:hf hdr="0" ftr="0" dt="0"/>
  <p:txStyles>
    <p:titleStyle>
      <a:lvl1pPr algn="ctr" defTabSz="652463" rtl="0" eaLnBrk="0" fontAlgn="base" hangingPunct="0"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52463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2pPr>
      <a:lvl3pPr algn="ctr" defTabSz="652463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3pPr>
      <a:lvl4pPr algn="ctr" defTabSz="652463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4pPr>
      <a:lvl5pPr algn="ctr" defTabSz="652463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5pPr>
      <a:lvl6pPr marL="457200" algn="ctr" defTabSz="652463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6pPr>
      <a:lvl7pPr marL="914400" algn="ctr" defTabSz="652463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7pPr>
      <a:lvl8pPr marL="1371600" algn="ctr" defTabSz="652463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8pPr>
      <a:lvl9pPr marL="1828800" algn="ctr" defTabSz="652463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9pPr>
    </p:titleStyle>
    <p:bodyStyle>
      <a:lvl1pPr marL="244475" indent="-244475" algn="l" defTabSz="6524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03200" algn="l" defTabSz="6524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4388" indent="-161925" algn="l" defTabSz="6524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413" indent="-161925" algn="l" defTabSz="6524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6850" indent="-161925" algn="l" defTabSz="6524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6563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2015-09-28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9570C0-19EB-41CC-9547-CCA278AB4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66567" name="Рисунок 6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85" r:id="rId1"/>
    <p:sldLayoutId id="2147484760" r:id="rId2"/>
    <p:sldLayoutId id="2147484786" r:id="rId3"/>
    <p:sldLayoutId id="2147484787" r:id="rId4"/>
    <p:sldLayoutId id="2147484788" r:id="rId5"/>
    <p:sldLayoutId id="2147484789" r:id="rId6"/>
    <p:sldLayoutId id="2147484759" r:id="rId7"/>
    <p:sldLayoutId id="2147484790" r:id="rId8"/>
    <p:sldLayoutId id="2147484791" r:id="rId9"/>
    <p:sldLayoutId id="2147484792" r:id="rId10"/>
    <p:sldLayoutId id="2147484793" r:id="rId11"/>
    <p:sldLayoutId id="2147484794" r:id="rId12"/>
    <p:sldLayoutId id="2147484758" r:id="rId13"/>
    <p:sldLayoutId id="2147484757" r:id="rId14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31788" y="-582613"/>
            <a:ext cx="9996488" cy="698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5" name="Группа 5"/>
          <p:cNvGrpSpPr>
            <a:grpSpLocks/>
          </p:cNvGrpSpPr>
          <p:nvPr/>
        </p:nvGrpSpPr>
        <p:grpSpPr bwMode="auto">
          <a:xfrm>
            <a:off x="2425700" y="279400"/>
            <a:ext cx="7747000" cy="3603625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4" r:id="rId1"/>
    <p:sldLayoutId id="2147484733" r:id="rId2"/>
    <p:sldLayoutId id="2147484732" r:id="rId3"/>
    <p:sldLayoutId id="2147484766" r:id="rId4"/>
    <p:sldLayoutId id="2147484767" r:id="rId5"/>
    <p:sldLayoutId id="2147484768" r:id="rId6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65125" y="-481013"/>
            <a:ext cx="9566275" cy="792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6" r:id="rId1"/>
    <p:sldLayoutId id="2147484735" r:id="rId2"/>
    <p:sldLayoutId id="2147484769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14325" y="-582613"/>
            <a:ext cx="9928225" cy="622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7" y="148872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8" r:id="rId1"/>
    <p:sldLayoutId id="2147484737" r:id="rId2"/>
    <p:sldLayoutId id="2147484770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1138" y="-325438"/>
            <a:ext cx="9875838" cy="737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1"/>
          <p:cNvSpPr/>
          <p:nvPr/>
        </p:nvSpPr>
        <p:spPr>
          <a:xfrm>
            <a:off x="4983475" y="83898"/>
            <a:ext cx="5410767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5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28" t="-140216" r="-705357" b="-322404"/>
          <a:stretch>
            <a:fillRect/>
          </a:stretch>
        </p:blipFill>
        <p:spPr bwMode="auto">
          <a:xfrm>
            <a:off x="-7132638" y="-3633788"/>
            <a:ext cx="4195763" cy="1412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0" tIns="22554" rIns="45110" bIns="22554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0" r:id="rId1"/>
    <p:sldLayoutId id="2147484739" r:id="rId2"/>
    <p:sldLayoutId id="2147484771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756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8988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216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448" indent="-177616" algn="l" defTabSz="7104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3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460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87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0919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145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373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604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1833" algn="l" defTabSz="71046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750" y="-582613"/>
            <a:ext cx="9375775" cy="768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1" name="Группа 4"/>
          <p:cNvGrpSpPr>
            <a:grpSpLocks/>
          </p:cNvGrpSpPr>
          <p:nvPr/>
        </p:nvGrpSpPr>
        <p:grpSpPr bwMode="auto">
          <a:xfrm>
            <a:off x="5913438" y="-534988"/>
            <a:ext cx="3005137" cy="5232401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5275" y="-1897063"/>
            <a:ext cx="14814550" cy="12938126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05" tIns="22552" rIns="45105" bIns="22552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0" tIns="32625" rIns="65250" bIns="32625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2" r:id="rId1"/>
    <p:sldLayoutId id="2147484741" r:id="rId2"/>
    <p:sldLayoutId id="2147484772" r:id="rId3"/>
    <p:sldLayoutId id="2147484773" r:id="rId4"/>
    <p:sldLayoutId id="2147484774" r:id="rId5"/>
    <p:sldLayoutId id="2147484775" r:id="rId6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521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8711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3896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086" indent="-177594" algn="l" defTabSz="71037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187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375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559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0749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5932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117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306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1492" algn="l" defTabSz="71037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743" r:id="rId1"/>
  </p:sldLayoutIdLst>
  <p:transition spd="slow">
    <p:split/>
  </p:transition>
  <p:hf hdr="0" ftr="0" dt="0"/>
  <p:txStyles>
    <p:titleStyle>
      <a:lvl1pPr algn="ctr" defTabSz="650875" rtl="0" eaLnBrk="0" fontAlgn="base" hangingPunct="0"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508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2pPr>
      <a:lvl3pPr algn="ctr" defTabSz="6508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3pPr>
      <a:lvl4pPr algn="ctr" defTabSz="6508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4pPr>
      <a:lvl5pPr algn="ctr" defTabSz="650875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5pPr>
      <a:lvl6pPr marL="457200" algn="ctr" defTabSz="6508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6pPr>
      <a:lvl7pPr marL="914400" algn="ctr" defTabSz="6508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7pPr>
      <a:lvl8pPr marL="1371600" algn="ctr" defTabSz="6508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8pPr>
      <a:lvl9pPr marL="1828800" algn="ctr" defTabSz="650875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" pitchFamily="34" charset="0"/>
        </a:defRPr>
      </a:lvl9pPr>
    </p:titleStyle>
    <p:bodyStyle>
      <a:lvl1pPr marL="244475" indent="-244475" algn="l" defTabSz="6508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28638" indent="-203200" algn="l" defTabSz="6508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4388" indent="-161925" algn="l" defTabSz="6508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413" indent="-161925" algn="l" defTabSz="6508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6850" indent="-161925" algn="l" defTabSz="6508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207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421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6641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2860" indent="-163106" algn="l" defTabSz="652437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20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437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658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4876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094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313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3531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9751" algn="l" defTabSz="65243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41288" y="-484188"/>
            <a:ext cx="9407526" cy="634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7" name="Группа 1"/>
          <p:cNvGrpSpPr>
            <a:grpSpLocks/>
          </p:cNvGrpSpPr>
          <p:nvPr/>
        </p:nvGrpSpPr>
        <p:grpSpPr bwMode="auto">
          <a:xfrm>
            <a:off x="-125413" y="5227638"/>
            <a:ext cx="9348788" cy="2138362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59" y="8207500"/>
              <a:ext cx="580046" cy="708730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7387" y="7598655"/>
              <a:ext cx="455453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698" y="7749825"/>
              <a:ext cx="255575" cy="379914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683" y="8129739"/>
              <a:ext cx="360029" cy="433237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717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387" y="7732051"/>
              <a:ext cx="415589" cy="36880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20368" y="9018429"/>
              <a:ext cx="413366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9312" y="8696280"/>
              <a:ext cx="413366" cy="36880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668" y="9033982"/>
              <a:ext cx="666720" cy="719839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2678" y="8129739"/>
              <a:ext cx="786729" cy="913130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087" y="7672064"/>
              <a:ext cx="668942" cy="804264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796" y="8840691"/>
              <a:ext cx="846735" cy="1277493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69388" y="8907343"/>
              <a:ext cx="257798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8402" y="8329694"/>
              <a:ext cx="700057" cy="855365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7434" y="7793056"/>
              <a:ext cx="457675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7339" y="7943114"/>
              <a:ext cx="255575" cy="382137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2901" y="8325251"/>
              <a:ext cx="360029" cy="43101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7385" y="8349690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529" y="7845358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934" y="8889569"/>
              <a:ext cx="413366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673" y="9033982"/>
              <a:ext cx="846734" cy="127749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69" y="9102855"/>
              <a:ext cx="355584" cy="57098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1644" y="8220830"/>
              <a:ext cx="708946" cy="94201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484" y="7792037"/>
              <a:ext cx="342250" cy="984225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2825" y="7803088"/>
              <a:ext cx="257720" cy="382253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148" y="7318810"/>
              <a:ext cx="940076" cy="839812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3526" y="9033982"/>
              <a:ext cx="668942" cy="719839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7942" y="7465444"/>
              <a:ext cx="786729" cy="913128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6316" y="7932006"/>
              <a:ext cx="537821" cy="859807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4171" y="8840691"/>
              <a:ext cx="577824" cy="70873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658" y="8476328"/>
              <a:ext cx="517820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925" y="8389681"/>
              <a:ext cx="415589" cy="37102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335" y="9013986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49" y="7483218"/>
              <a:ext cx="846735" cy="1275270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7950" y="8907343"/>
              <a:ext cx="255577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6679" y="8329694"/>
              <a:ext cx="697833" cy="855365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7804" y="7793056"/>
              <a:ext cx="457675" cy="606716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000" y="7943114"/>
              <a:ext cx="257798" cy="382137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49985" y="8325251"/>
              <a:ext cx="360029" cy="43101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89933" y="8349690"/>
              <a:ext cx="517818" cy="666518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020" y="7845358"/>
              <a:ext cx="415588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5614" y="8889569"/>
              <a:ext cx="415589" cy="371029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29" y="9033982"/>
              <a:ext cx="846735" cy="1277491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5483" y="9102855"/>
              <a:ext cx="355584" cy="57098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4547" y="8220830"/>
              <a:ext cx="706723" cy="94201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181" y="7792037"/>
              <a:ext cx="344471" cy="984225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3481" y="7804200"/>
              <a:ext cx="257720" cy="38003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6526" y="7885349"/>
              <a:ext cx="284467" cy="377693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182" y="8216387"/>
              <a:ext cx="591158" cy="7864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4279" y="8965108"/>
              <a:ext cx="928963" cy="123305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3224" y="7838694"/>
              <a:ext cx="360029" cy="433236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5467" y="8551867"/>
              <a:ext cx="171125" cy="204399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790" y="7836471"/>
              <a:ext cx="706723" cy="630970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156" y="8665175"/>
              <a:ext cx="151123" cy="224394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8651" y="7627629"/>
              <a:ext cx="257798" cy="379916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81" y="113064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6" r:id="rId1"/>
    <p:sldLayoutId id="2147484744" r:id="rId2"/>
    <p:sldLayoutId id="2147484777" r:id="rId3"/>
    <p:sldLayoutId id="2147484778" r:id="rId4"/>
    <p:sldLayoutId id="2147484779" r:id="rId5"/>
    <p:sldLayoutId id="2147484780" r:id="rId6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31788" y="-582613"/>
            <a:ext cx="9996488" cy="6981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35" name="Группа 5"/>
          <p:cNvGrpSpPr>
            <a:grpSpLocks/>
          </p:cNvGrpSpPr>
          <p:nvPr/>
        </p:nvGrpSpPr>
        <p:grpSpPr bwMode="auto">
          <a:xfrm>
            <a:off x="2425700" y="279400"/>
            <a:ext cx="7747000" cy="3603625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000" y="-1235075"/>
            <a:ext cx="12446000" cy="1309846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113"/>
            <a:ext cx="9144000" cy="456088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anchor="ctr"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7" r:id="rId1"/>
    <p:sldLayoutId id="2147484746" r:id="rId2"/>
    <p:sldLayoutId id="2147484745" r:id="rId3"/>
  </p:sldLayoutIdLst>
  <p:transition spd="slow">
    <p:split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09613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2pPr>
      <a:lvl3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3pPr>
      <a:lvl4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4pPr>
      <a:lvl5pPr algn="ctr" defTabSz="709613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5pPr>
      <a:lvl6pPr marL="4572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6pPr>
      <a:lvl7pPr marL="9144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7pPr>
      <a:lvl8pPr marL="13716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8pPr>
      <a:lvl9pPr marL="1828800" algn="ctr" defTabSz="709613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Calibri" pitchFamily="34" charset="0"/>
        </a:defRPr>
      </a:lvl9pPr>
    </p:titleStyle>
    <p:bodyStyle>
      <a:lvl1pPr marL="265113" indent="-2651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2066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74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0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176213" algn="l" defTabSz="709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5"/>
          <p:cNvSpPr>
            <a:spLocks noChangeArrowheads="1"/>
          </p:cNvSpPr>
          <p:nvPr/>
        </p:nvSpPr>
        <p:spPr bwMode="auto">
          <a:xfrm>
            <a:off x="533400" y="457200"/>
            <a:ext cx="7696200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10" rIns="91418" bIns="45710">
            <a:spAutoFit/>
          </a:bodyPr>
          <a:lstStyle/>
          <a:p>
            <a:pPr algn="ctr"/>
            <a:r>
              <a:rPr lang="uk-UA" altLang="ru-RU" sz="2100" b="1">
                <a:solidFill>
                  <a:schemeClr val="tx2"/>
                </a:solidFill>
                <a:latin typeface="Times New Roman" pitchFamily="18" charset="0"/>
              </a:rPr>
              <a:t>Херсонський державний аграрний університет</a:t>
            </a:r>
          </a:p>
          <a:p>
            <a:pPr algn="ctr"/>
            <a:endParaRPr lang="uk-UA" altLang="ru-RU" b="1">
              <a:solidFill>
                <a:schemeClr val="tx2"/>
              </a:solidFill>
              <a:latin typeface="Times New Roman" pitchFamily="18" charset="0"/>
            </a:endParaRPr>
          </a:p>
          <a:p>
            <a:pPr algn="r"/>
            <a:r>
              <a:rPr lang="uk-UA" altLang="ru-RU" sz="2400" b="1" i="1">
                <a:solidFill>
                  <a:schemeClr val="tx2"/>
                </a:solidFill>
                <a:latin typeface="Times New Roman" pitchFamily="18" charset="0"/>
              </a:rPr>
              <a:t>Хто не має своєї історії, </a:t>
            </a:r>
          </a:p>
          <a:p>
            <a:pPr algn="r"/>
            <a:r>
              <a:rPr lang="uk-UA" altLang="ru-RU" sz="2400" b="1" i="1">
                <a:solidFill>
                  <a:schemeClr val="tx2"/>
                </a:solidFill>
                <a:latin typeface="Times New Roman" pitchFamily="18" charset="0"/>
              </a:rPr>
              <a:t>не  має і майбутнього.</a:t>
            </a:r>
          </a:p>
          <a:p>
            <a:pPr algn="r"/>
            <a:r>
              <a:rPr lang="uk-UA" altLang="ru-RU" b="1" i="1">
                <a:solidFill>
                  <a:schemeClr val="tx2"/>
                </a:solidFill>
                <a:latin typeface="Times New Roman" pitchFamily="18" charset="0"/>
              </a:rPr>
              <a:t>Стародавня мудрість</a:t>
            </a:r>
          </a:p>
          <a:p>
            <a:pPr algn="ctr"/>
            <a:endParaRPr lang="uk-UA" altLang="ru-RU" sz="3600" b="1" i="1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endParaRPr lang="en-US" altLang="ru-RU" sz="3600" b="1" i="1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uk-UA" altLang="ru-RU" sz="3600" b="1">
                <a:solidFill>
                  <a:schemeClr val="tx2"/>
                </a:solidFill>
                <a:latin typeface="Times New Roman" pitchFamily="18" charset="0"/>
              </a:rPr>
              <a:t>ПРЕЗЕНТАЦІЯ </a:t>
            </a:r>
          </a:p>
          <a:p>
            <a:pPr algn="ctr"/>
            <a:endParaRPr lang="uk-UA" altLang="ru-RU" sz="3600" b="1">
              <a:solidFill>
                <a:schemeClr val="tx2"/>
              </a:solidFill>
              <a:latin typeface="Times New Roman" pitchFamily="18" charset="0"/>
            </a:endParaRPr>
          </a:p>
          <a:p>
            <a:pPr algn="ctr"/>
            <a:r>
              <a:rPr lang="uk-UA" altLang="ru-RU" sz="2800" b="1">
                <a:solidFill>
                  <a:schemeClr val="tx2"/>
                </a:solidFill>
                <a:latin typeface="Times New Roman" pitchFamily="18" charset="0"/>
              </a:rPr>
              <a:t>ФУНДАМЕНТАЛЬНОГО ІСТОРИЧНОГО ВИДАННЯ, ЩО ПРИСВЯЧЕНЕ 145-РІЧЧЮ </a:t>
            </a:r>
          </a:p>
          <a:p>
            <a:pPr algn="ctr"/>
            <a:r>
              <a:rPr lang="uk-UA" altLang="ru-RU" sz="2800" b="1">
                <a:solidFill>
                  <a:schemeClr val="tx2"/>
                </a:solidFill>
                <a:latin typeface="Times New Roman" pitchFamily="18" charset="0"/>
              </a:rPr>
              <a:t>ХЕРСОНСЬКОГО ДЕРЖАВНОГО АГРАРНОГО УНІВЕРСИТЕТУ</a:t>
            </a:r>
          </a:p>
        </p:txBody>
      </p:sp>
      <p:sp>
        <p:nvSpPr>
          <p:cNvPr id="83970" name="Text Box 5"/>
          <p:cNvSpPr txBox="1">
            <a:spLocks noChangeArrowheads="1"/>
          </p:cNvSpPr>
          <p:nvPr/>
        </p:nvSpPr>
        <p:spPr bwMode="auto">
          <a:xfrm>
            <a:off x="3505200" y="6254750"/>
            <a:ext cx="2330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uk-UA" altLang="ru-RU" b="1">
                <a:latin typeface="Times New Roman" pitchFamily="18" charset="0"/>
              </a:rPr>
              <a:t>Херсон, 17.09.2019 р.</a:t>
            </a:r>
            <a:endParaRPr lang="ru-RU" altLang="ru-RU" b="1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F263CF-4BCF-42AD-AB3C-9886E3B6CC58}" type="slidenum">
              <a:rPr lang="ru-RU" altLang="ru-RU"/>
              <a:pPr>
                <a:defRPr/>
              </a:pPr>
              <a:t>10</a:t>
            </a:fld>
            <a:endParaRPr lang="ru-RU" altLang="ru-RU" dirty="0"/>
          </a:p>
        </p:txBody>
      </p:sp>
      <p:sp>
        <p:nvSpPr>
          <p:cNvPr id="16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C67FE711-4529-411D-9B74-E3F7A49EE666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10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31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295400"/>
            <a:ext cx="22860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95400"/>
            <a:ext cx="56975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1" name="Прямоугольник 8"/>
          <p:cNvSpPr>
            <a:spLocks noChangeArrowheads="1"/>
          </p:cNvSpPr>
          <p:nvPr/>
        </p:nvSpPr>
        <p:spPr bwMode="auto">
          <a:xfrm>
            <a:off x="609600" y="609600"/>
            <a:ext cx="7467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/>
              <a:t>ІСТОРИЧНІ ФОТОДОКУМЕНТИ</a:t>
            </a:r>
            <a:endParaRPr lang="ru-RU" sz="3600"/>
          </a:p>
        </p:txBody>
      </p:sp>
      <p:sp>
        <p:nvSpPr>
          <p:cNvPr id="93192" name="TextBox 9"/>
          <p:cNvSpPr txBox="1">
            <a:spLocks noChangeArrowheads="1"/>
          </p:cNvSpPr>
          <p:nvPr/>
        </p:nvSpPr>
        <p:spPr bwMode="auto">
          <a:xfrm>
            <a:off x="7086600" y="4267200"/>
            <a:ext cx="1219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1974 р.</a:t>
            </a:r>
          </a:p>
          <a:p>
            <a:endParaRPr lang="uk-UA"/>
          </a:p>
          <a:p>
            <a:endParaRPr lang="uk-UA"/>
          </a:p>
          <a:p>
            <a:endParaRPr lang="uk-UA"/>
          </a:p>
          <a:p>
            <a:r>
              <a:rPr lang="uk-UA" sz="2000"/>
              <a:t>Минуло 50 років</a:t>
            </a:r>
            <a:endParaRPr lang="ru-RU" sz="20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endParaRPr lang="ru-RU" altLang="ru-RU"/>
          </a:p>
        </p:txBody>
      </p:sp>
      <p:sp>
        <p:nvSpPr>
          <p:cNvPr id="94210" name="Rectangle 7"/>
          <p:cNvSpPr>
            <a:spLocks noChangeArrowheads="1"/>
          </p:cNvSpPr>
          <p:nvPr/>
        </p:nvSpPr>
        <p:spPr bwMode="auto">
          <a:xfrm>
            <a:off x="0" y="21383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endParaRPr lang="ru-RU" altLang="ru-RU"/>
          </a:p>
        </p:txBody>
      </p:sp>
      <p:sp>
        <p:nvSpPr>
          <p:cNvPr id="94211" name="Rectangle 9"/>
          <p:cNvSpPr>
            <a:spLocks noChangeArrowheads="1"/>
          </p:cNvSpPr>
          <p:nvPr/>
        </p:nvSpPr>
        <p:spPr bwMode="auto">
          <a:xfrm>
            <a:off x="0" y="23225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2300" y="185738"/>
            <a:ext cx="2057400" cy="365125"/>
          </a:xfrm>
        </p:spPr>
        <p:txBody>
          <a:bodyPr/>
          <a:lstStyle/>
          <a:p>
            <a:pPr>
              <a:defRPr/>
            </a:pPr>
            <a:fld id="{CBF02F0E-C9C2-4C24-A196-1F69C75DC5A6}" type="slidenum">
              <a:rPr lang="ru-RU" altLang="ru-RU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16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6A17D190-A56C-400D-8149-679EE13419A5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11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216" name="Прямоугольник 10"/>
          <p:cNvSpPr>
            <a:spLocks noChangeArrowheads="1"/>
          </p:cNvSpPr>
          <p:nvPr/>
        </p:nvSpPr>
        <p:spPr bwMode="auto">
          <a:xfrm>
            <a:off x="1524000" y="609600"/>
            <a:ext cx="5961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/>
              <a:t>ІСТОРИЧНІ ФОТОДОКУМЕНТИ</a:t>
            </a:r>
            <a:endParaRPr lang="ru-RU" sz="3200"/>
          </a:p>
        </p:txBody>
      </p:sp>
      <p:pic>
        <p:nvPicPr>
          <p:cNvPr id="94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37528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676400"/>
            <a:ext cx="39624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9" name="TextBox 13"/>
          <p:cNvSpPr txBox="1">
            <a:spLocks noChangeArrowheads="1"/>
          </p:cNvSpPr>
          <p:nvPr/>
        </p:nvSpPr>
        <p:spPr bwMode="auto">
          <a:xfrm>
            <a:off x="1524000" y="4724400"/>
            <a:ext cx="9906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100"/>
              <a:t>1963 р.</a:t>
            </a:r>
            <a:endParaRPr lang="ru-RU" sz="1100"/>
          </a:p>
        </p:txBody>
      </p:sp>
      <p:sp>
        <p:nvSpPr>
          <p:cNvPr id="94220" name="TextBox 14"/>
          <p:cNvSpPr txBox="1">
            <a:spLocks noChangeArrowheads="1"/>
          </p:cNvSpPr>
          <p:nvPr/>
        </p:nvSpPr>
        <p:spPr bwMode="auto">
          <a:xfrm>
            <a:off x="3124200" y="5029200"/>
            <a:ext cx="243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Минуло 35 років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6900" y="122238"/>
            <a:ext cx="2057400" cy="365125"/>
          </a:xfrm>
        </p:spPr>
        <p:txBody>
          <a:bodyPr/>
          <a:lstStyle/>
          <a:p>
            <a:pPr>
              <a:defRPr/>
            </a:pPr>
            <a:fld id="{55BE8E6E-4B41-4F87-9B01-205FA1C7BA4F}" type="slidenum">
              <a:rPr lang="ru-RU" altLang="ru-RU"/>
              <a:pPr>
                <a:defRPr/>
              </a:pPr>
              <a:t>12</a:t>
            </a:fld>
            <a:endParaRPr lang="ru-RU" altLang="ru-RU" dirty="0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D75E06D-C7D7-42B6-A75B-927D33E5DD2F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12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52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352800"/>
            <a:ext cx="37719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76250"/>
            <a:ext cx="4572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9" name="TextBox 7"/>
          <p:cNvSpPr txBox="1">
            <a:spLocks noChangeArrowheads="1"/>
          </p:cNvSpPr>
          <p:nvPr/>
        </p:nvSpPr>
        <p:spPr bwMode="auto">
          <a:xfrm>
            <a:off x="304800" y="533400"/>
            <a:ext cx="3352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/>
              <a:t>Значущі події університету</a:t>
            </a:r>
            <a:endParaRPr lang="ru-RU" sz="3600"/>
          </a:p>
        </p:txBody>
      </p:sp>
      <p:sp>
        <p:nvSpPr>
          <p:cNvPr id="95240" name="TextBox 8"/>
          <p:cNvSpPr txBox="1">
            <a:spLocks noChangeArrowheads="1"/>
          </p:cNvSpPr>
          <p:nvPr/>
        </p:nvSpPr>
        <p:spPr bwMode="auto">
          <a:xfrm>
            <a:off x="4495800" y="4648200"/>
            <a:ext cx="3733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Плідна робота спеціалізованої вченої ради зі спеціальностей: сільськогосподарські меліорації; рослинництво (з 1973 р.)</a:t>
            </a:r>
          </a:p>
          <a:p>
            <a:r>
              <a:rPr lang="uk-UA"/>
              <a:t>Голова  спецради – </a:t>
            </a:r>
          </a:p>
          <a:p>
            <a:r>
              <a:rPr lang="uk-UA"/>
              <a:t>академік НААН В.О. Ушкаренко.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86600" y="206375"/>
            <a:ext cx="2057400" cy="365125"/>
          </a:xfrm>
        </p:spPr>
        <p:txBody>
          <a:bodyPr/>
          <a:lstStyle/>
          <a:p>
            <a:pPr>
              <a:defRPr/>
            </a:pPr>
            <a:fld id="{096A713C-B7B5-4B9B-81BF-3104C910F24B}" type="slidenum">
              <a:rPr lang="ru-RU" altLang="ru-RU"/>
              <a:pPr>
                <a:defRPr/>
              </a:pPr>
              <a:t>13</a:t>
            </a:fld>
            <a:endParaRPr lang="ru-RU" altLang="ru-RU" dirty="0"/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FD0F4326-3119-4449-98E2-46BE8E541AFB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13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62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200400"/>
            <a:ext cx="4419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"/>
            <a:ext cx="50292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3" name="TextBox 8"/>
          <p:cNvSpPr txBox="1">
            <a:spLocks noChangeArrowheads="1"/>
          </p:cNvSpPr>
          <p:nvPr/>
        </p:nvSpPr>
        <p:spPr bwMode="auto">
          <a:xfrm>
            <a:off x="5486400" y="1219200"/>
            <a:ext cx="3276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>
                <a:solidFill>
                  <a:srgbClr val="FF0000"/>
                </a:solidFill>
              </a:rPr>
              <a:t>Нові традиції університету</a:t>
            </a:r>
            <a:endParaRPr lang="ru-RU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9850"/>
            <a:ext cx="2057400" cy="365125"/>
          </a:xfrm>
        </p:spPr>
        <p:txBody>
          <a:bodyPr/>
          <a:lstStyle/>
          <a:p>
            <a:pPr>
              <a:defRPr/>
            </a:pPr>
            <a:fld id="{43436EFF-389D-4A10-BB4C-044E2F6D7E27}" type="slidenum">
              <a:rPr lang="ru-RU" altLang="ru-RU"/>
              <a:pPr>
                <a:defRPr/>
              </a:pPr>
              <a:t>14</a:t>
            </a:fld>
            <a:endParaRPr lang="ru-RU" altLang="ru-RU" dirty="0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378332" y="152400"/>
            <a:ext cx="594219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0A5A75DE-8343-4254-98D1-868C0F3257CB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14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7285" name="Picture 1" descr="D:\ХДАУ 145\рисунки\Снимок 4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1963" y="3352800"/>
            <a:ext cx="591343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6" name="Picture 2" descr="D:\ХДАУ 145\рисунки\Снимок 4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49530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7" name="TextBox 7"/>
          <p:cNvSpPr txBox="1">
            <a:spLocks noChangeArrowheads="1"/>
          </p:cNvSpPr>
          <p:nvPr/>
        </p:nvSpPr>
        <p:spPr bwMode="auto">
          <a:xfrm>
            <a:off x="304800" y="4343400"/>
            <a:ext cx="2667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/>
              <a:t>Школа аграрного лідера</a:t>
            </a:r>
            <a:endParaRPr lang="ru-RU" sz="3600"/>
          </a:p>
        </p:txBody>
      </p:sp>
      <p:sp>
        <p:nvSpPr>
          <p:cNvPr id="97288" name="Прямоугольник 6"/>
          <p:cNvSpPr>
            <a:spLocks noChangeArrowheads="1"/>
          </p:cNvSpPr>
          <p:nvPr/>
        </p:nvSpPr>
        <p:spPr bwMode="auto">
          <a:xfrm>
            <a:off x="5410200" y="1371600"/>
            <a:ext cx="3200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solidFill>
                  <a:srgbClr val="FF0000"/>
                </a:solidFill>
              </a:rPr>
              <a:t>Інноваційні заходи</a:t>
            </a:r>
            <a:r>
              <a:rPr lang="uk-UA" sz="2000">
                <a:solidFill>
                  <a:srgbClr val="FF0000"/>
                </a:solidFill>
              </a:rPr>
              <a:t>, щодо підготовки висококваліфікованих фахівців в університеті</a:t>
            </a:r>
            <a:endParaRPr lang="ru-RU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72300" y="152400"/>
            <a:ext cx="2057400" cy="365125"/>
          </a:xfrm>
        </p:spPr>
        <p:txBody>
          <a:bodyPr/>
          <a:lstStyle/>
          <a:p>
            <a:pPr>
              <a:defRPr/>
            </a:pPr>
            <a:fld id="{0A97DFE0-B659-4689-9C44-4FB9B4A6E503}" type="slidenum">
              <a:rPr lang="ru-RU" altLang="ru-RU"/>
              <a:pPr>
                <a:defRPr/>
              </a:pPr>
              <a:t>15</a:t>
            </a:fld>
            <a:endParaRPr lang="ru-RU" altLang="ru-RU" dirty="0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378332" y="152400"/>
            <a:ext cx="594219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A8C21AFE-9D8F-4F8F-8E6C-ACA1CD3D9D3F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15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8309" name="TextBox 8"/>
          <p:cNvSpPr txBox="1">
            <a:spLocks noChangeArrowheads="1"/>
          </p:cNvSpPr>
          <p:nvPr/>
        </p:nvSpPr>
        <p:spPr bwMode="auto">
          <a:xfrm>
            <a:off x="838200" y="228600"/>
            <a:ext cx="7467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/>
              <a:t>Видатні вчені університету</a:t>
            </a:r>
            <a:endParaRPr lang="ru-RU" sz="4000"/>
          </a:p>
        </p:txBody>
      </p:sp>
      <p:pic>
        <p:nvPicPr>
          <p:cNvPr id="983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18002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066800"/>
            <a:ext cx="17907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124325"/>
            <a:ext cx="18764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086225"/>
            <a:ext cx="18954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1066800"/>
            <a:ext cx="18573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15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4105275"/>
            <a:ext cx="18859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8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0" name="Rectangle 20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1" name="Rectangle 22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2" name="Rectangle 26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3" name="Rectangle 28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4" name="Rectangle 30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5" name="Rectangle 34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6" name="Rectangle 36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7" name="Rectangle 38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8" name="Rectangle 42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39" name="Rectangle 44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0" name="Rectangle 46"/>
          <p:cNvSpPr>
            <a:spLocks noChangeArrowheads="1"/>
          </p:cNvSpPr>
          <p:nvPr/>
        </p:nvSpPr>
        <p:spPr bwMode="auto">
          <a:xfrm>
            <a:off x="-4427538" y="14493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1" name="Rectangle 95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2" name="Rectangle 97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3" name="Rectangle 99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4" name="Rectangle 103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5" name="Rectangle 105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6" name="Rectangle 107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7" name="Rectangle 111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8" name="Rectangle 113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49" name="Rectangle 115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50" name="Rectangle 119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51" name="Rectangle 121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99352" name="Rectangle 123"/>
          <p:cNvSpPr>
            <a:spLocks noChangeArrowheads="1"/>
          </p:cNvSpPr>
          <p:nvPr/>
        </p:nvSpPr>
        <p:spPr bwMode="auto">
          <a:xfrm>
            <a:off x="0" y="1936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100888" y="119063"/>
            <a:ext cx="1905000" cy="457200"/>
          </a:xfrm>
        </p:spPr>
        <p:txBody>
          <a:bodyPr/>
          <a:lstStyle/>
          <a:p>
            <a:pPr>
              <a:defRPr/>
            </a:pPr>
            <a:fld id="{80325AA8-FBAD-4F2E-B50F-AB6FFE7A8867}" type="slidenum">
              <a:rPr lang="ru-RU" altLang="ru-RU" smtClean="0"/>
              <a:pPr>
                <a:defRPr/>
              </a:pPr>
              <a:t>16</a:t>
            </a:fld>
            <a:endParaRPr lang="ru-RU" altLang="ru-RU" dirty="0"/>
          </a:p>
        </p:txBody>
      </p:sp>
      <p:sp>
        <p:nvSpPr>
          <p:cNvPr id="30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lIns="91418" tIns="45710" rIns="91418" bIns="4571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6CC7723D-972D-4621-A9FF-E409338E8C7B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16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9357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8200"/>
            <a:ext cx="67770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58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324350"/>
            <a:ext cx="67056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59" name="TextBox 32"/>
          <p:cNvSpPr txBox="1">
            <a:spLocks noChangeArrowheads="1"/>
          </p:cNvSpPr>
          <p:nvPr/>
        </p:nvSpPr>
        <p:spPr bwMode="auto">
          <a:xfrm>
            <a:off x="838200" y="0"/>
            <a:ext cx="7239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000">
                <a:solidFill>
                  <a:schemeClr val="bg1"/>
                </a:solidFill>
              </a:rPr>
              <a:t>Наукові школи університету</a:t>
            </a:r>
            <a:endParaRPr lang="ru-RU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6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altLang="ru-RU" sz="3600" b="1" smtClean="0">
                <a:latin typeface="Times New Roman" pitchFamily="18" charset="0"/>
                <a:cs typeface="Times New Roman" pitchFamily="18" charset="0"/>
              </a:rPr>
              <a:t>Унікальні підрозділи університету</a:t>
            </a:r>
            <a:endParaRPr lang="ru-RU" alt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86600" y="152400"/>
            <a:ext cx="1905000" cy="457200"/>
          </a:xfrm>
        </p:spPr>
        <p:txBody>
          <a:bodyPr/>
          <a:lstStyle/>
          <a:p>
            <a:pPr>
              <a:defRPr/>
            </a:pPr>
            <a:fld id="{7039AD4F-B846-485C-A417-D74FC5074BA0}" type="slidenum">
              <a:rPr lang="ru-RU" altLang="ru-RU" smtClean="0"/>
              <a:pPr>
                <a:defRPr/>
              </a:pPr>
              <a:t>17</a:t>
            </a:fld>
            <a:endParaRPr lang="ru-RU" altLang="ru-RU" dirty="0"/>
          </a:p>
        </p:txBody>
      </p:sp>
      <p:sp>
        <p:nvSpPr>
          <p:cNvPr id="120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lIns="91418" tIns="45710" rIns="91418" bIns="4571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CE067854-B7F8-454C-9705-3C6CF89E9BB6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17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0358" name="TextBox 6"/>
          <p:cNvSpPr txBox="1">
            <a:spLocks noChangeArrowheads="1"/>
          </p:cNvSpPr>
          <p:nvPr/>
        </p:nvSpPr>
        <p:spPr bwMode="auto">
          <a:xfrm>
            <a:off x="533400" y="1295400"/>
            <a:ext cx="81534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/>
              <a:t>Музей історії ХДАУ – засновник професор М.Й. Давидов (1960 р.)</a:t>
            </a:r>
          </a:p>
          <a:p>
            <a:r>
              <a:rPr lang="uk-UA" sz="2000"/>
              <a:t>Музей грунтів – засновник професор В.П. Золотун (1971 р.)</a:t>
            </a:r>
          </a:p>
          <a:p>
            <a:r>
              <a:rPr lang="uk-UA" sz="2000"/>
              <a:t>Анатомічний музей – засновник професор В.Г. Амаліцький (1957 р.)</a:t>
            </a:r>
          </a:p>
          <a:p>
            <a:r>
              <a:rPr lang="uk-UA" sz="2000"/>
              <a:t>Музей водних біоресурсів та аквакультури – засновники професор І.М. Шерман, професор Ю.В. Пилипенко (2000 р.)</a:t>
            </a:r>
          </a:p>
          <a:p>
            <a:r>
              <a:rPr lang="uk-UA" sz="2000"/>
              <a:t>Дендропарк університету – засновник доцент С.М. Адріанов (1950 р.)</a:t>
            </a:r>
          </a:p>
          <a:p>
            <a:r>
              <a:rPr lang="uk-UA" sz="2000"/>
              <a:t>Центр культури та мистецтв – засновник заслужений працівник освіти України В.І. Голубенко (1965 р.)</a:t>
            </a:r>
          </a:p>
          <a:p>
            <a:r>
              <a:rPr lang="uk-UA" sz="2000"/>
              <a:t>Наукова бібліотека – засновник О.І. Скрипницький (1874 р.), значний внесок в розвиток зробили Н.Я. Барсукова, Н.В. Анічкіна</a:t>
            </a:r>
          </a:p>
          <a:p>
            <a:r>
              <a:rPr lang="uk-UA" sz="2000"/>
              <a:t>Навчально-науковий центр “Інститут післядипломної освіти та дорадництва” – засновник професор О.В. Аверчев (2006 р.)</a:t>
            </a:r>
          </a:p>
          <a:p>
            <a:r>
              <a:rPr lang="uk-UA" sz="2000"/>
              <a:t>Скадовський технікум (у складі ХДАУ з 1998 року)  </a:t>
            </a:r>
            <a:endParaRPr lang="ru-RU" sz="20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lIns="91418" tIns="45710" rIns="91418" bIns="4571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C77C275E-ED49-4487-8624-0C357ED22E54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18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0"/>
            <a:ext cx="487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48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88"/>
          <p:cNvSpPr>
            <a:spLocks noGrp="1"/>
          </p:cNvSpPr>
          <p:nvPr>
            <p:ph type="title" idx="4294967295"/>
          </p:nvPr>
        </p:nvSpPr>
        <p:spPr>
          <a:xfrm>
            <a:off x="685800" y="5105400"/>
            <a:ext cx="7886700" cy="1325563"/>
          </a:xfrm>
        </p:spPr>
        <p:txBody>
          <a:bodyPr/>
          <a:lstStyle/>
          <a:p>
            <a:pPr algn="ctr"/>
            <a:r>
              <a:rPr lang="uk-UA" altLang="ru-RU" sz="2000" b="1" smtClean="0">
                <a:latin typeface="Times New Roman" pitchFamily="18" charset="0"/>
              </a:rPr>
              <a:t>Гордість університету – наші випускники – передовики виробництва, Герої  України, керівники, вчені –  академіки,  доктори наук, професори, кандидати наук,  доценти…</a:t>
            </a:r>
            <a:endParaRPr lang="ru-RU" altLang="ru-RU" sz="2000" b="1" smtClean="0">
              <a:latin typeface="Times New Roman" pitchFamily="18" charset="0"/>
            </a:endParaRPr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21725F0-D0C8-4E9E-BB65-D5F96CA51131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19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4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609600"/>
            <a:ext cx="88868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5900"/>
            <a:ext cx="9144000" cy="715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Схема 1"/>
          <p:cNvGraphicFramePr/>
          <p:nvPr/>
        </p:nvGraphicFramePr>
        <p:xfrm>
          <a:off x="6492" y="9525"/>
          <a:ext cx="8676849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458200" y="152400"/>
            <a:ext cx="514351" cy="365125"/>
          </a:xfr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pPr algn="ctr">
              <a:defRPr/>
            </a:pPr>
            <a:fld id="{864B5FA8-254B-44BB-96FC-9A9859502073}" type="slidenum">
              <a:rPr lang="ru-RU" altLang="ru-RU" sz="2400">
                <a:solidFill>
                  <a:schemeClr val="tx1"/>
                </a:solidFill>
                <a:latin typeface="+mj-lt"/>
              </a:rPr>
              <a:pPr algn="ctr">
                <a:defRPr/>
              </a:pPr>
              <a:t>2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998" name="TextBox 4"/>
          <p:cNvSpPr txBox="1">
            <a:spLocks noChangeArrowheads="1"/>
          </p:cNvSpPr>
          <p:nvPr/>
        </p:nvSpPr>
        <p:spPr bwMode="auto">
          <a:xfrm>
            <a:off x="228600" y="228600"/>
            <a:ext cx="2819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>
                <a:solidFill>
                  <a:srgbClr val="FFFFFF"/>
                </a:solidFill>
              </a:rPr>
              <a:t>Рік заснування – 1874 р.</a:t>
            </a:r>
            <a:endParaRPr lang="ru-RU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062683A-9517-44E4-B666-C8AF6A335B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F062683A-9517-44E4-B666-C8AF6A335B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E5881BD-D5A7-467A-BF3C-13844C693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E5881BD-D5A7-467A-BF3C-13844C6936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85000" y="177800"/>
            <a:ext cx="2057400" cy="365125"/>
          </a:xfrm>
        </p:spPr>
        <p:txBody>
          <a:bodyPr/>
          <a:lstStyle/>
          <a:p>
            <a:pPr>
              <a:defRPr/>
            </a:pPr>
            <a:fld id="{92298B68-1BD5-4A99-BC76-9E3693E78939}" type="slidenum">
              <a:rPr lang="ru-RU" altLang="ru-RU"/>
              <a:pPr>
                <a:defRPr/>
              </a:pPr>
              <a:t>20</a:t>
            </a:fld>
            <a:endParaRPr lang="ru-RU" altLang="ru-RU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2EF45A7B-C0AA-4D44-900F-86382C3E3B3F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20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34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85800"/>
            <a:ext cx="7915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9600" y="2819400"/>
            <a:ext cx="80010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uk-UA" sz="2800" dirty="0"/>
          </a:p>
          <a:p>
            <a:pPr>
              <a:defRPr/>
            </a:pPr>
            <a:r>
              <a:rPr lang="uk-UA" sz="2800" dirty="0">
                <a:solidFill>
                  <a:schemeClr val="accent6">
                    <a:lumMod val="75000"/>
                  </a:schemeClr>
                </a:solidFill>
              </a:rPr>
              <a:t>впевнено прямує до свого 150-річчя!</a:t>
            </a:r>
          </a:p>
          <a:p>
            <a:pPr>
              <a:defRPr/>
            </a:pPr>
            <a:endParaRPr lang="uk-UA" sz="2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uk-UA" sz="4400" dirty="0">
                <a:solidFill>
                  <a:schemeClr val="accent6">
                    <a:lumMod val="75000"/>
                  </a:schemeClr>
                </a:solidFill>
              </a:rPr>
              <a:t>До зустрічі в 2024 році!</a:t>
            </a:r>
          </a:p>
          <a:p>
            <a:pPr>
              <a:defRPr/>
            </a:pPr>
            <a:endParaRPr lang="uk-UA" sz="2800" dirty="0"/>
          </a:p>
          <a:p>
            <a:pPr>
              <a:defRPr/>
            </a:pPr>
            <a:endParaRPr lang="uk-UA" sz="2800" dirty="0"/>
          </a:p>
          <a:p>
            <a:pPr>
              <a:defRPr/>
            </a:pPr>
            <a:endParaRPr lang="uk-UA" sz="2800" dirty="0"/>
          </a:p>
          <a:p>
            <a:pPr algn="r">
              <a:defRPr/>
            </a:pPr>
            <a:r>
              <a:rPr lang="uk-UA" sz="2800" dirty="0">
                <a:solidFill>
                  <a:schemeClr val="accent6">
                    <a:lumMod val="75000"/>
                  </a:schemeClr>
                </a:solidFill>
              </a:rPr>
              <a:t>Колектив авторів.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990600"/>
            <a:ext cx="137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uk-UA" sz="3200" dirty="0">
                <a:solidFill>
                  <a:schemeClr val="accent6">
                    <a:lumMod val="50000"/>
                  </a:schemeClr>
                </a:solidFill>
              </a:rPr>
              <a:t>ДВНЗ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05800" y="141288"/>
            <a:ext cx="609600" cy="365125"/>
          </a:xfrm>
        </p:spPr>
        <p:txBody>
          <a:bodyPr/>
          <a:lstStyle/>
          <a:p>
            <a:pPr>
              <a:defRPr/>
            </a:pPr>
            <a:fld id="{EAEFAE6A-3F81-4078-AA22-9E9C55B844D7}" type="slidenum">
              <a:rPr lang="ru-RU" altLang="ru-RU"/>
              <a:pPr>
                <a:defRPr/>
              </a:pPr>
              <a:t>3</a:t>
            </a:fld>
            <a:endParaRPr lang="ru-RU" altLang="ru-RU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63" y="1219200"/>
            <a:ext cx="883443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 descr="D:\ХДАУ 145\рисунки\Снимок 1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0"/>
            <a:ext cx="76200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0" name="TextBox 9"/>
          <p:cNvSpPr txBox="1">
            <a:spLocks noChangeArrowheads="1"/>
          </p:cNvSpPr>
          <p:nvPr/>
        </p:nvSpPr>
        <p:spPr bwMode="auto">
          <a:xfrm>
            <a:off x="914400" y="12192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272 стор.</a:t>
            </a:r>
            <a:endParaRPr lang="ru-RU"/>
          </a:p>
        </p:txBody>
      </p:sp>
      <p:sp>
        <p:nvSpPr>
          <p:cNvPr id="11" name="Номер слайда 2"/>
          <p:cNvSpPr txBox="1">
            <a:spLocks/>
          </p:cNvSpPr>
          <p:nvPr/>
        </p:nvSpPr>
        <p:spPr>
          <a:xfrm>
            <a:off x="8458200" y="152400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26D26C3-DCCD-43E3-8238-D0D8ABEA6E67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3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Box 3"/>
          <p:cNvSpPr txBox="1">
            <a:spLocks noChangeArrowheads="1"/>
          </p:cNvSpPr>
          <p:nvPr/>
        </p:nvSpPr>
        <p:spPr bwMode="auto">
          <a:xfrm>
            <a:off x="3581400" y="228600"/>
            <a:ext cx="2160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altLang="ru-RU" sz="2800" b="1">
                <a:latin typeface="Times New Roman" pitchFamily="18" charset="0"/>
                <a:cs typeface="Times New Roman" pitchFamily="18" charset="0"/>
              </a:rPr>
              <a:t>АНОТАЦІЯ</a:t>
            </a:r>
            <a:endParaRPr lang="ru-RU" alt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305800" y="141288"/>
            <a:ext cx="609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1537915D-9E4F-453E-B071-7A7AD5818337}" type="slidenum">
              <a:rPr lang="ru-RU" altLang="ru-RU" sz="900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4</a:t>
            </a:fld>
            <a:endParaRPr lang="ru-RU" altLang="ru-RU" sz="9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Номер слайда 2"/>
          <p:cNvSpPr txBox="1">
            <a:spLocks/>
          </p:cNvSpPr>
          <p:nvPr/>
        </p:nvSpPr>
        <p:spPr>
          <a:xfrm>
            <a:off x="8458200" y="152400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7D7322B2-DDD3-410E-B417-1366457D693B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4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7046" name="Picture 2" descr="D:\ХДАУ 145\рисунки\Снимок 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3275" y="1066800"/>
            <a:ext cx="619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7" name="Picture 3" descr="D:\ХДАУ 145\рисунки\Снимок 1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038600"/>
            <a:ext cx="63388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98"/>
          <p:cNvSpPr>
            <a:spLocks noChangeArrowheads="1"/>
          </p:cNvSpPr>
          <p:nvPr/>
        </p:nvSpPr>
        <p:spPr bwMode="auto">
          <a:xfrm>
            <a:off x="0" y="-53498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endParaRPr lang="ru-RU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69138" y="44450"/>
            <a:ext cx="2057400" cy="365125"/>
          </a:xfrm>
        </p:spPr>
        <p:txBody>
          <a:bodyPr/>
          <a:lstStyle/>
          <a:p>
            <a:pPr>
              <a:defRPr/>
            </a:pPr>
            <a:fld id="{EEA65C8C-1804-41DD-955E-19DFDDC0D1CC}" type="slidenum">
              <a:rPr lang="ru-RU" altLang="ru-RU"/>
              <a:pPr>
                <a:defRPr/>
              </a:pPr>
              <a:t>5</a:t>
            </a:fld>
            <a:endParaRPr lang="ru-RU" altLang="ru-RU" dirty="0"/>
          </a:p>
        </p:txBody>
      </p:sp>
      <p:sp>
        <p:nvSpPr>
          <p:cNvPr id="172" name="Номер слайда 2"/>
          <p:cNvSpPr txBox="1">
            <a:spLocks/>
          </p:cNvSpPr>
          <p:nvPr/>
        </p:nvSpPr>
        <p:spPr>
          <a:xfrm>
            <a:off x="8629649" y="44452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42879E1-DCC4-4D72-B95F-F0EE8B972888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5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807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067550" cy="63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95"/>
          <p:cNvSpPr>
            <a:spLocks noChangeArrowheads="1"/>
          </p:cNvSpPr>
          <p:nvPr/>
        </p:nvSpPr>
        <p:spPr bwMode="auto">
          <a:xfrm>
            <a:off x="0" y="30829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205663" y="22225"/>
            <a:ext cx="1905000" cy="457200"/>
          </a:xfrm>
        </p:spPr>
        <p:txBody>
          <a:bodyPr/>
          <a:lstStyle/>
          <a:p>
            <a:pPr>
              <a:defRPr/>
            </a:pPr>
            <a:fld id="{ABEC4985-4ABF-4E6F-B388-22759029EFA1}" type="slidenum">
              <a:rPr lang="ru-RU" altLang="ru-RU" smtClean="0"/>
              <a:pPr>
                <a:defRPr/>
              </a:pPr>
              <a:t>6</a:t>
            </a:fld>
            <a:endParaRPr lang="ru-RU" altLang="ru-RU" dirty="0"/>
          </a:p>
        </p:txBody>
      </p:sp>
      <p:sp>
        <p:nvSpPr>
          <p:cNvPr id="145" name="Номер слайда 2"/>
          <p:cNvSpPr txBox="1">
            <a:spLocks/>
          </p:cNvSpPr>
          <p:nvPr/>
        </p:nvSpPr>
        <p:spPr>
          <a:xfrm>
            <a:off x="8305800" y="304800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lIns="91418" tIns="45710" rIns="91418" bIns="4571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F00BB4E2-3A75-4D6D-96FF-54B1CB941463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6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89094" name="Picture 1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" y="228600"/>
            <a:ext cx="442277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5" name="Picture 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"/>
            <a:ext cx="4419600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6" name="TextBox 13"/>
          <p:cNvSpPr txBox="1">
            <a:spLocks noChangeArrowheads="1"/>
          </p:cNvSpPr>
          <p:nvPr/>
        </p:nvSpPr>
        <p:spPr bwMode="auto">
          <a:xfrm>
            <a:off x="3200400" y="457200"/>
            <a:ext cx="5715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uk-UA">
                <a:solidFill>
                  <a:schemeClr val="bg1"/>
                </a:solidFill>
              </a:rPr>
              <a:t>Херсонське земське сільськогосподарське училище          1 вересня 1874 р.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8"/>
          <p:cNvSpPr>
            <a:spLocks noChangeArrowheads="1"/>
          </p:cNvSpPr>
          <p:nvPr/>
        </p:nvSpPr>
        <p:spPr bwMode="auto">
          <a:xfrm>
            <a:off x="236538" y="2219325"/>
            <a:ext cx="456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16" name="Номер слайда 2"/>
          <p:cNvSpPr txBox="1">
            <a:spLocks/>
          </p:cNvSpPr>
          <p:nvPr/>
        </p:nvSpPr>
        <p:spPr>
          <a:xfrm>
            <a:off x="8301659" y="152400"/>
            <a:ext cx="670892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911E9748-CA86-48FF-858D-5DFFB91862F6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7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0117" name="Picture 1" descr="D:\ХДАУ 145\рисунки\Снимок 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33388"/>
            <a:ext cx="4298950" cy="589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2" descr="D:\ХДАУ 145\рисунки\Снимок 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12750"/>
            <a:ext cx="42672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9" name="TextBox 12"/>
          <p:cNvSpPr txBox="1">
            <a:spLocks noChangeArrowheads="1"/>
          </p:cNvSpPr>
          <p:nvPr/>
        </p:nvSpPr>
        <p:spPr bwMode="auto">
          <a:xfrm>
            <a:off x="381000" y="6324600"/>
            <a:ext cx="830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ДВНЗ “Херсонський державний аграрний університет”       2019 р.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83425" y="122238"/>
            <a:ext cx="2057400" cy="365125"/>
          </a:xfrm>
        </p:spPr>
        <p:txBody>
          <a:bodyPr/>
          <a:lstStyle/>
          <a:p>
            <a:pPr>
              <a:defRPr/>
            </a:pPr>
            <a:fld id="{BFEF1EEE-A85A-4071-B5A0-6B686CD34E68}" type="slidenum">
              <a:rPr lang="ru-RU" altLang="ru-RU"/>
              <a:pPr>
                <a:defRPr/>
              </a:pPr>
              <a:t>8</a:t>
            </a:fld>
            <a:endParaRPr lang="ru-RU" altLang="ru-RU" dirty="0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458200" y="152400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563F2B54-8408-4C28-BC07-68183F56693E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8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11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609600"/>
            <a:ext cx="1181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2" name="Picture 2" descr="D:\ХДАУ 145\рисунки\Снимок 2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469106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191000"/>
            <a:ext cx="1447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4495800"/>
            <a:ext cx="3476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5" name="TextBox 10"/>
          <p:cNvSpPr txBox="1">
            <a:spLocks noChangeArrowheads="1"/>
          </p:cNvSpPr>
          <p:nvPr/>
        </p:nvSpPr>
        <p:spPr bwMode="auto">
          <a:xfrm>
            <a:off x="533400" y="609600"/>
            <a:ext cx="2057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Структура книги</a:t>
            </a:r>
            <a:endParaRPr lang="ru-RU"/>
          </a:p>
        </p:txBody>
      </p:sp>
      <p:sp>
        <p:nvSpPr>
          <p:cNvPr id="91146" name="TextBox 11"/>
          <p:cNvSpPr txBox="1">
            <a:spLocks noChangeArrowheads="1"/>
          </p:cNvSpPr>
          <p:nvPr/>
        </p:nvSpPr>
        <p:spPr bwMode="auto">
          <a:xfrm>
            <a:off x="2133600" y="5410200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92 біографії</a:t>
            </a:r>
            <a:endParaRPr lang="ru-RU"/>
          </a:p>
        </p:txBody>
      </p:sp>
      <p:pic>
        <p:nvPicPr>
          <p:cNvPr id="9114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5105400"/>
            <a:ext cx="17049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8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24400" y="762000"/>
            <a:ext cx="4181475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5"/>
          <p:cNvSpPr>
            <a:spLocks noChangeArrowheads="1"/>
          </p:cNvSpPr>
          <p:nvPr/>
        </p:nvSpPr>
        <p:spPr bwMode="auto">
          <a:xfrm>
            <a:off x="0" y="14065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endParaRPr lang="ru-RU" altLang="ru-RU"/>
          </a:p>
        </p:txBody>
      </p:sp>
      <p:sp>
        <p:nvSpPr>
          <p:cNvPr id="92162" name="Rectangle 6"/>
          <p:cNvSpPr>
            <a:spLocks noChangeArrowheads="1"/>
          </p:cNvSpPr>
          <p:nvPr/>
        </p:nvSpPr>
        <p:spPr bwMode="auto">
          <a:xfrm>
            <a:off x="4451350" y="4960938"/>
            <a:ext cx="239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 anchor="ctr">
            <a:spAutoFit/>
          </a:bodyPr>
          <a:lstStyle/>
          <a:p>
            <a:pPr algn="ctr" eaLnBrk="0" hangingPunct="0"/>
            <a:r>
              <a:rPr lang="uk-UA" altLang="ru-RU" sz="1400">
                <a:cs typeface="Times New Roman" pitchFamily="18" charset="0"/>
              </a:rPr>
              <a:t> </a:t>
            </a:r>
            <a:endParaRPr lang="uk-UA" alt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9925" y="46038"/>
            <a:ext cx="2057400" cy="365125"/>
          </a:xfrm>
        </p:spPr>
        <p:txBody>
          <a:bodyPr/>
          <a:lstStyle/>
          <a:p>
            <a:pPr>
              <a:defRPr/>
            </a:pPr>
            <a:fld id="{62FB0EDB-6E18-491E-A6CD-EF0737AE603A}" type="slidenum">
              <a:rPr lang="ru-RU" altLang="ru-RU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7" name="Номер слайда 2"/>
          <p:cNvSpPr txBox="1">
            <a:spLocks/>
          </p:cNvSpPr>
          <p:nvPr/>
        </p:nvSpPr>
        <p:spPr>
          <a:xfrm>
            <a:off x="8458200" y="152400"/>
            <a:ext cx="514351" cy="365125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tx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+mn-ea"/>
                <a:cs typeface="+mn-cs"/>
              </a:defRPr>
            </a:lvl1pPr>
            <a:lvl2pPr marL="45709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18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2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36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5451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254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19963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6722" algn="l" defTabSz="91418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FB3599F2-CD63-4EC5-89AA-D0FF157A1CB5}" type="slidenum">
              <a:rPr lang="ru-RU" altLang="ru-RU" sz="2400" smtClean="0">
                <a:solidFill>
                  <a:schemeClr val="tx1"/>
                </a:solidFill>
                <a:latin typeface="+mj-lt"/>
              </a:rPr>
              <a:pPr algn="ctr">
                <a:defRPr/>
              </a:pPr>
              <a:t>9</a:t>
            </a:fld>
            <a:endParaRPr lang="ru-RU" altLang="ru-RU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167" name="Заголовок 7"/>
          <p:cNvSpPr>
            <a:spLocks noGrp="1"/>
          </p:cNvSpPr>
          <p:nvPr>
            <p:ph type="title"/>
          </p:nvPr>
        </p:nvSpPr>
        <p:spPr>
          <a:xfrm>
            <a:off x="533400" y="304800"/>
            <a:ext cx="7886700" cy="1325563"/>
          </a:xfrm>
        </p:spPr>
        <p:txBody>
          <a:bodyPr/>
          <a:lstStyle/>
          <a:p>
            <a:r>
              <a:rPr lang="uk-UA" smtClean="0"/>
              <a:t>ІСТОРИЧНІ ФОТОДОКУМЕНТИ</a:t>
            </a:r>
            <a:endParaRPr lang="ru-RU" smtClean="0"/>
          </a:p>
        </p:txBody>
      </p:sp>
      <p:pic>
        <p:nvPicPr>
          <p:cNvPr id="9216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5867400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33875"/>
            <a:ext cx="76581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Новый год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Осень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Май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Лето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455">
  <a:themeElements>
    <a:clrScheme name="Стандартная">
      <a:dk1>
        <a:sysClr val="windowText" lastClr="000000"/>
      </a:dk1>
      <a:lt1>
        <a:sysClr val="window" lastClr="F4F4F4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Новый год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весна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2483</TotalTime>
  <Words>277</Words>
  <Application>Microsoft Office PowerPoint</Application>
  <PresentationFormat>Экран (4:3)</PresentationFormat>
  <Paragraphs>93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49</vt:i4>
      </vt:variant>
      <vt:variant>
        <vt:lpstr>Заголовки слайдов</vt:lpstr>
      </vt:variant>
      <vt:variant>
        <vt:i4>20</vt:i4>
      </vt:variant>
    </vt:vector>
  </HeadingPairs>
  <TitlesOfParts>
    <vt:vector size="74" baseType="lpstr">
      <vt:lpstr>Tahoma</vt:lpstr>
      <vt:lpstr>Arial</vt:lpstr>
      <vt:lpstr>Calibri</vt:lpstr>
      <vt:lpstr>Calibri Light</vt:lpstr>
      <vt:lpstr>Times New Roman</vt:lpstr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2_Новый год</vt:lpstr>
      <vt:lpstr>1_весна</vt:lpstr>
      <vt:lpstr>3_Новый год</vt:lpstr>
      <vt:lpstr>1_Осень</vt:lpstr>
      <vt:lpstr>1_Май</vt:lpstr>
      <vt:lpstr>1_Лето</vt:lpstr>
      <vt:lpstr>1_Специальное оформление</vt:lpstr>
      <vt:lpstr>455</vt:lpstr>
      <vt:lpstr>Новый год</vt:lpstr>
      <vt:lpstr>Новый год</vt:lpstr>
      <vt:lpstr>Новый год</vt:lpstr>
      <vt:lpstr>Новый год</vt:lpstr>
      <vt:lpstr>Новый год</vt:lpstr>
      <vt:lpstr>весна</vt:lpstr>
      <vt:lpstr>весна</vt:lpstr>
      <vt:lpstr>весна</vt:lpstr>
      <vt:lpstr>1_Новый год</vt:lpstr>
      <vt:lpstr>Осень</vt:lpstr>
      <vt:lpstr>Май</vt:lpstr>
      <vt:lpstr>Лето</vt:lpstr>
      <vt:lpstr>Лето</vt:lpstr>
      <vt:lpstr>Лето</vt:lpstr>
      <vt:lpstr>Лето</vt:lpstr>
      <vt:lpstr>2_Новый год</vt:lpstr>
      <vt:lpstr>2_Новый год</vt:lpstr>
      <vt:lpstr>2_Новый год</vt:lpstr>
      <vt:lpstr>2_Новый год</vt:lpstr>
      <vt:lpstr>2_Новый год</vt:lpstr>
      <vt:lpstr>3_Новый год</vt:lpstr>
      <vt:lpstr>1_Осень</vt:lpstr>
      <vt:lpstr>1_Май</vt:lpstr>
      <vt:lpstr>1_Лето</vt:lpstr>
      <vt:lpstr>455</vt:lpstr>
      <vt:lpstr>455</vt:lpstr>
      <vt:lpstr>455</vt:lpstr>
      <vt:lpstr>455</vt:lpstr>
      <vt:lpstr>455</vt:lpstr>
      <vt:lpstr>455</vt:lpstr>
      <vt:lpstr>455</vt:lpstr>
      <vt:lpstr>455</vt:lpstr>
      <vt:lpstr>455</vt:lpstr>
      <vt:lpstr>455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ІСТОРИЧНІ ФОТОДОКУМЕНТИ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Унікальні підрозділи університету</vt:lpstr>
      <vt:lpstr>Слайд 18</vt:lpstr>
      <vt:lpstr>Гордість університету – наші випускники – передовики виробництва, Герої  України, керівники, вчені –  академіки,  доктори наук, професори, кандидати наук,  доценти…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Херсонський державний аграрний університет кафедра ГІС-технологій в землеводокористуванні   ВПЛИВ ЗРОШЕННЯ ДРЕНАЖНО-СКИДНИМИ ВОДАМИ НА УРОЖАЙНІСТЬ РИСУ</dc:title>
  <dc:creator>none</dc:creator>
  <cp:lastModifiedBy>goncharenko_t</cp:lastModifiedBy>
  <cp:revision>147</cp:revision>
  <dcterms:created xsi:type="dcterms:W3CDTF">2001-12-31T22:10:51Z</dcterms:created>
  <dcterms:modified xsi:type="dcterms:W3CDTF">2020-05-21T10:16:20Z</dcterms:modified>
</cp:coreProperties>
</file>